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1" r:id="rId3"/>
    <p:sldId id="272" r:id="rId4"/>
    <p:sldId id="274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7AFA8EF-5FAF-497D-ADE6-C5A78A65BE4E}">
          <p14:sldIdLst>
            <p14:sldId id="256"/>
            <p14:sldId id="271"/>
            <p14:sldId id="272"/>
            <p14:sldId id="274"/>
            <p14:sldId id="276"/>
          </p14:sldIdLst>
        </p14:section>
        <p14:section name="Naamloze sectie" id="{C34CDC07-F86D-4619-AEC7-CD833B8264F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4D692-0105-4DD2-B30E-AF1CEAFED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89C9B0-E4DA-4D57-8701-23ECAC7967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zeven periode 7 </a:t>
            </a:r>
          </a:p>
        </p:txBody>
      </p:sp>
    </p:spTree>
    <p:extLst>
      <p:ext uri="{BB962C8B-B14F-4D97-AF65-F5344CB8AC3E}">
        <p14:creationId xmlns:p14="http://schemas.microsoft.com/office/powerpoint/2010/main" val="376882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C4B1E-6AF5-4802-B3FD-540482EE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 – </a:t>
            </a:r>
            <a:br>
              <a:rPr lang="nl-NL" dirty="0"/>
            </a:br>
            <a:r>
              <a:rPr lang="nl-NL" dirty="0"/>
              <a:t>vier functies van een protocol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C1BBE5-5D05-4FF8-8AB7-BA71E5F0D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400" dirty="0"/>
              <a:t>Wetten vertalen naar gedrag (vertaling voor medewerker)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Kwaliteitsverbetering (een goed werkend nieuwe werkwijze of begeleidingsmethode)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Naslagwerk (intranet, je kunt ze niet allemaal uit je hoofd kennen) 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Hulpmiddel bij instructie (inwerken nieuwe collega’s en begeleiden stagiaires) </a:t>
            </a:r>
          </a:p>
        </p:txBody>
      </p:sp>
    </p:spTree>
    <p:extLst>
      <p:ext uri="{BB962C8B-B14F-4D97-AF65-F5344CB8AC3E}">
        <p14:creationId xmlns:p14="http://schemas.microsoft.com/office/powerpoint/2010/main" val="22744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8A696-9C94-4251-AAD9-B1B17ACB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17017"/>
            <a:ext cx="7729728" cy="1188720"/>
          </a:xfrm>
        </p:spPr>
        <p:txBody>
          <a:bodyPr/>
          <a:lstStyle/>
          <a:p>
            <a:r>
              <a:rPr lang="nl-NL" dirty="0"/>
              <a:t>Protocollen op verschillende gebieden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420286-8F5A-41D3-82FD-1A0DE4A74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925" y="2009775"/>
            <a:ext cx="8274939" cy="4562475"/>
          </a:xfrm>
        </p:spPr>
        <p:txBody>
          <a:bodyPr>
            <a:normAutofit/>
          </a:bodyPr>
          <a:lstStyle/>
          <a:p>
            <a:r>
              <a:rPr lang="nl-NL" sz="2400" b="1" dirty="0"/>
              <a:t>Universele</a:t>
            </a:r>
            <a:r>
              <a:rPr lang="nl-NL" sz="2400" dirty="0"/>
              <a:t> </a:t>
            </a:r>
            <a:r>
              <a:rPr lang="nl-NL" sz="2400" b="1" dirty="0"/>
              <a:t>protocollen</a:t>
            </a:r>
            <a:r>
              <a:rPr lang="nl-NL" sz="2400" dirty="0"/>
              <a:t> = organisatie gebonden en van toepassing op alle medewerkers (bijvoorbeeld protocollen uit de Arbowet) </a:t>
            </a:r>
          </a:p>
          <a:p>
            <a:r>
              <a:rPr lang="nl-NL" sz="2400" b="1" dirty="0"/>
              <a:t>Gebeurtenisgebonden</a:t>
            </a:r>
            <a:r>
              <a:rPr lang="nl-NL" sz="2400" dirty="0"/>
              <a:t> </a:t>
            </a:r>
            <a:r>
              <a:rPr lang="nl-NL" sz="2400" b="1" dirty="0"/>
              <a:t>protocollen</a:t>
            </a:r>
            <a:r>
              <a:rPr lang="nl-NL" sz="2400" dirty="0"/>
              <a:t> (bijvoorbeeld brand)</a:t>
            </a:r>
          </a:p>
          <a:p>
            <a:r>
              <a:rPr lang="nl-NL" sz="2400" b="1" dirty="0"/>
              <a:t>Cliëntgebonden</a:t>
            </a:r>
            <a:r>
              <a:rPr lang="nl-NL" sz="2400" dirty="0"/>
              <a:t> </a:t>
            </a:r>
            <a:r>
              <a:rPr lang="nl-NL" sz="2400" b="1" dirty="0"/>
              <a:t>protocollen</a:t>
            </a:r>
            <a:r>
              <a:rPr lang="nl-NL" sz="2400" dirty="0"/>
              <a:t> = van toepassing op één cliënt of een groep cliënten met dezelfde indicatie</a:t>
            </a:r>
          </a:p>
          <a:p>
            <a:r>
              <a:rPr lang="nl-NL" sz="2400" b="1" dirty="0"/>
              <a:t>Functiegebonden</a:t>
            </a:r>
            <a:r>
              <a:rPr lang="nl-NL" sz="2400" dirty="0"/>
              <a:t> </a:t>
            </a:r>
            <a:r>
              <a:rPr lang="nl-NL" sz="2400" b="1" dirty="0"/>
              <a:t>protocollen</a:t>
            </a:r>
            <a:r>
              <a:rPr lang="nl-NL" sz="2400" dirty="0"/>
              <a:t> (bijvoorbeeld PM’er melding maken van kindermishandeling) </a:t>
            </a:r>
          </a:p>
          <a:p>
            <a:r>
              <a:rPr lang="nl-NL" sz="2400" b="1" dirty="0"/>
              <a:t>Disciplinegebonden</a:t>
            </a:r>
            <a:r>
              <a:rPr lang="nl-NL" sz="2400" dirty="0"/>
              <a:t> </a:t>
            </a:r>
            <a:r>
              <a:rPr lang="nl-NL" sz="2400" b="1" dirty="0"/>
              <a:t>protocollen</a:t>
            </a:r>
            <a:r>
              <a:rPr lang="nl-NL" sz="2400" dirty="0"/>
              <a:t> (bijvoorbeeld horeca = hygiëneprotocollen en artsen = behandelprotocollen) </a:t>
            </a:r>
          </a:p>
        </p:txBody>
      </p:sp>
    </p:spTree>
    <p:extLst>
      <p:ext uri="{BB962C8B-B14F-4D97-AF65-F5344CB8AC3E}">
        <p14:creationId xmlns:p14="http://schemas.microsoft.com/office/powerpoint/2010/main" val="59239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2D21D-53A1-4185-8B25-227980D2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behandelprotocollen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74BF6F-29BA-4BB5-AF92-F73B95BEC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Hebben ook een </a:t>
            </a:r>
            <a:r>
              <a:rPr lang="nl-NL" sz="2400" b="1" dirty="0"/>
              <a:t>financieel doel</a:t>
            </a:r>
            <a:r>
              <a:rPr lang="nl-NL" sz="2400" dirty="0"/>
              <a:t>, denk aan de verzekeraar die de zorg vergoedt</a:t>
            </a:r>
          </a:p>
          <a:p>
            <a:r>
              <a:rPr lang="nl-NL" sz="2400" dirty="0"/>
              <a:t>Voorbeeld: bij een depressie mag een psychiater bijvoorbeeld maximaal 20 therapie gesprekken voeren en alleen medicijn X of  Y voorschrijven</a:t>
            </a:r>
          </a:p>
        </p:txBody>
      </p:sp>
    </p:spTree>
    <p:extLst>
      <p:ext uri="{BB962C8B-B14F-4D97-AF65-F5344CB8AC3E}">
        <p14:creationId xmlns:p14="http://schemas.microsoft.com/office/powerpoint/2010/main" val="210140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A326B-DBB5-443B-B8BE-F0246816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met het oefenexamen</a:t>
            </a:r>
          </a:p>
        </p:txBody>
      </p:sp>
      <p:pic>
        <p:nvPicPr>
          <p:cNvPr id="1026" name="Picture 2" descr="Afbeeldingsresultaat voor you can do it">
            <a:extLst>
              <a:ext uri="{FF2B5EF4-FFF2-40B4-BE49-F238E27FC236}">
                <a16:creationId xmlns:a16="http://schemas.microsoft.com/office/drawing/2014/main" id="{396230C5-DCF6-470A-A2FB-12E1B7E6E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2795588"/>
            <a:ext cx="453390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15521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168</Words>
  <Application>Microsoft Office PowerPoint</Application>
  <PresentationFormat>Breedbeeld</PresentationFormat>
  <Paragraphs>17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Pakket</vt:lpstr>
      <vt:lpstr>Deskundigheid en organisatie</vt:lpstr>
      <vt:lpstr>Terugblik vorige les –  vier functies van een protocol</vt:lpstr>
      <vt:lpstr>Protocollen op verschillende gebieden</vt:lpstr>
      <vt:lpstr>behandelprotocollen</vt:lpstr>
      <vt:lpstr>Aan de slag met het oefenexamen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Myrthe Langeveld</cp:lastModifiedBy>
  <cp:revision>6</cp:revision>
  <dcterms:created xsi:type="dcterms:W3CDTF">2020-02-25T13:58:59Z</dcterms:created>
  <dcterms:modified xsi:type="dcterms:W3CDTF">2020-03-16T09:44:20Z</dcterms:modified>
</cp:coreProperties>
</file>